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LOUVORES AO TEU NOME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AO TEU NOME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Hoje vou dedicar louvores </a:t>
            </a:r>
          </a:p>
          <a:p>
            <a:r>
              <a:rPr lang="pt-BR" dirty="0"/>
              <a:t>ao Teu Nome, ó Deus e Pai. </a:t>
            </a:r>
          </a:p>
          <a:p>
            <a:r>
              <a:rPr lang="pt-BR" dirty="0"/>
              <a:t>Quero Te adorar, prostrado </a:t>
            </a:r>
          </a:p>
          <a:p>
            <a:r>
              <a:rPr lang="pt-BR" dirty="0"/>
              <a:t>aos Teus pés, me entregar;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AO TEU NOME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FB2C4A-8F07-44BA-9D86-D437F0367A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somente digno És </a:t>
            </a:r>
          </a:p>
          <a:p>
            <a:r>
              <a:rPr lang="pt-BR" dirty="0"/>
              <a:t>De receber toda exaltação. </a:t>
            </a:r>
          </a:p>
          <a:p>
            <a:r>
              <a:rPr lang="pt-BR" dirty="0"/>
              <a:t>Rendo a Ti meu louvor,</a:t>
            </a:r>
          </a:p>
          <a:p>
            <a:r>
              <a:rPr lang="pt-BR" dirty="0"/>
              <a:t>E minha vida entrego, </a:t>
            </a:r>
          </a:p>
          <a:p>
            <a:r>
              <a:rPr lang="pt-BR" dirty="0"/>
              <a:t>Em gratidão.</a:t>
            </a:r>
          </a:p>
        </p:txBody>
      </p:sp>
    </p:spTree>
    <p:extLst>
      <p:ext uri="{BB962C8B-B14F-4D97-AF65-F5344CB8AC3E}">
        <p14:creationId xmlns:p14="http://schemas.microsoft.com/office/powerpoint/2010/main" val="2018772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AO TEU NOME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servo fiel, a Ti </a:t>
            </a:r>
          </a:p>
          <a:p>
            <a:r>
              <a:rPr lang="pt-BR" dirty="0"/>
              <a:t>pretendo sempre obedecer. </a:t>
            </a:r>
          </a:p>
          <a:p>
            <a:r>
              <a:rPr lang="pt-BR" dirty="0"/>
              <a:t>E a Tua Palavra sempre </a:t>
            </a:r>
          </a:p>
          <a:p>
            <a:r>
              <a:rPr lang="pt-BR" dirty="0"/>
              <a:t>aplicar em meu viver. </a:t>
            </a:r>
          </a:p>
        </p:txBody>
      </p:sp>
    </p:spTree>
    <p:extLst>
      <p:ext uri="{BB962C8B-B14F-4D97-AF65-F5344CB8AC3E}">
        <p14:creationId xmlns:p14="http://schemas.microsoft.com/office/powerpoint/2010/main" val="323384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LOUVORES AO TEU NOME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FB2C4A-8F07-44BA-9D86-D437F0367A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 somente digno És </a:t>
            </a:r>
          </a:p>
          <a:p>
            <a:r>
              <a:rPr lang="pt-BR" dirty="0"/>
              <a:t>De receber toda exaltação. </a:t>
            </a:r>
          </a:p>
          <a:p>
            <a:r>
              <a:rPr lang="pt-BR" dirty="0"/>
              <a:t>Rendo a Ti meu louvor,</a:t>
            </a:r>
          </a:p>
          <a:p>
            <a:r>
              <a:rPr lang="pt-BR" dirty="0"/>
              <a:t>E minha vida entrego, </a:t>
            </a:r>
          </a:p>
          <a:p>
            <a:r>
              <a:rPr lang="pt-BR"/>
              <a:t>Em gratidão.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17857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116</Words>
  <Application>Microsoft Office PowerPoint</Application>
  <PresentationFormat>Apresentação na tela (16:9)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LOUVORES AO TEU NOME</vt:lpstr>
      <vt:lpstr>LOUVORES AO TEU NOME</vt:lpstr>
      <vt:lpstr>LOUVORES AO TEU NOME</vt:lpstr>
      <vt:lpstr>LOUVORES AO TEU NOME</vt:lpstr>
      <vt:lpstr>LOUVORES AO TEU NOME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2019-06-12T22:14:34Z</dcterms:modified>
</cp:coreProperties>
</file>

<file path=docProps/thumbnail.jpeg>
</file>